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sldIdLst>
    <p:sldId id="259" r:id="rId2"/>
    <p:sldId id="256" r:id="rId3"/>
    <p:sldId id="258" r:id="rId4"/>
    <p:sldId id="264" r:id="rId5"/>
    <p:sldId id="261" r:id="rId6"/>
    <p:sldId id="266" r:id="rId7"/>
    <p:sldId id="262" r:id="rId8"/>
    <p:sldId id="272" r:id="rId9"/>
    <p:sldId id="263" r:id="rId10"/>
    <p:sldId id="265" r:id="rId11"/>
    <p:sldId id="273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7491D0-1E69-40EC-AF91-43AB876D171A}" type="doc">
      <dgm:prSet loTypeId="urn:microsoft.com/office/officeart/2011/layout/Circle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7348E7C-201F-4DF8-80B4-9F608F20CFBC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Binary coding</a:t>
          </a:r>
          <a:endParaRPr lang="en-US" dirty="0">
            <a:solidFill>
              <a:schemeClr val="bg1"/>
            </a:solidFill>
          </a:endParaRPr>
        </a:p>
      </dgm:t>
    </dgm:pt>
    <dgm:pt modelId="{E71C9B1B-B1E5-40C5-AE9A-2FCD5EC8BD65}" type="parTrans" cxnId="{40CA7895-2513-40CE-B0B1-F40D28DBB6F6}">
      <dgm:prSet/>
      <dgm:spPr/>
      <dgm:t>
        <a:bodyPr/>
        <a:lstStyle/>
        <a:p>
          <a:endParaRPr lang="en-US"/>
        </a:p>
      </dgm:t>
    </dgm:pt>
    <dgm:pt modelId="{C4459023-42BC-4639-8FA2-317D60AC7A37}" type="sibTrans" cxnId="{40CA7895-2513-40CE-B0B1-F40D28DBB6F6}">
      <dgm:prSet/>
      <dgm:spPr/>
      <dgm:t>
        <a:bodyPr/>
        <a:lstStyle/>
        <a:p>
          <a:endParaRPr lang="en-US"/>
        </a:p>
      </dgm:t>
    </dgm:pt>
    <dgm:pt modelId="{77B57B79-512D-4678-B00C-9A686A9E566E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DOS</a:t>
          </a:r>
          <a:endParaRPr lang="en-US" dirty="0">
            <a:solidFill>
              <a:schemeClr val="bg1"/>
            </a:solidFill>
          </a:endParaRPr>
        </a:p>
      </dgm:t>
    </dgm:pt>
    <dgm:pt modelId="{E0E10B94-3703-42B0-80E5-F8B886C95BB8}" type="parTrans" cxnId="{86DFA32F-A88A-457A-BFCD-DFC1CCC58922}">
      <dgm:prSet/>
      <dgm:spPr/>
      <dgm:t>
        <a:bodyPr/>
        <a:lstStyle/>
        <a:p>
          <a:endParaRPr lang="en-US"/>
        </a:p>
      </dgm:t>
    </dgm:pt>
    <dgm:pt modelId="{909FCD98-46DE-4EC8-A28C-425B54C5F83D}" type="sibTrans" cxnId="{86DFA32F-A88A-457A-BFCD-DFC1CCC58922}">
      <dgm:prSet/>
      <dgm:spPr/>
      <dgm:t>
        <a:bodyPr/>
        <a:lstStyle/>
        <a:p>
          <a:endParaRPr lang="en-US"/>
        </a:p>
      </dgm:t>
    </dgm:pt>
    <dgm:pt modelId="{A932187C-274B-41FE-ADE4-AB6688A5BB20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Windows</a:t>
          </a:r>
          <a:endParaRPr lang="en-US" dirty="0">
            <a:solidFill>
              <a:schemeClr val="bg1"/>
            </a:solidFill>
          </a:endParaRPr>
        </a:p>
      </dgm:t>
    </dgm:pt>
    <dgm:pt modelId="{7C8829DA-18FF-43D5-8F6F-534F4B3B7721}" type="parTrans" cxnId="{EC0071ED-71AC-4A28-93A2-1337FAE0E468}">
      <dgm:prSet/>
      <dgm:spPr/>
      <dgm:t>
        <a:bodyPr/>
        <a:lstStyle/>
        <a:p>
          <a:endParaRPr lang="en-US"/>
        </a:p>
      </dgm:t>
    </dgm:pt>
    <dgm:pt modelId="{41B6CC6B-C939-48D6-A2F7-C73DF7899F45}" type="sibTrans" cxnId="{EC0071ED-71AC-4A28-93A2-1337FAE0E468}">
      <dgm:prSet/>
      <dgm:spPr/>
      <dgm:t>
        <a:bodyPr/>
        <a:lstStyle/>
        <a:p>
          <a:endParaRPr lang="en-US"/>
        </a:p>
      </dgm:t>
    </dgm:pt>
    <dgm:pt modelId="{C9235DA0-E350-4429-A415-6BBB9899CB2A}" type="pres">
      <dgm:prSet presAssocID="{707491D0-1E69-40EC-AF91-43AB876D171A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18918E3D-3F9A-4A41-BA4E-D3F9BE41BDCF}" type="pres">
      <dgm:prSet presAssocID="{A932187C-274B-41FE-ADE4-AB6688A5BB20}" presName="Accent3" presStyleCnt="0"/>
      <dgm:spPr/>
    </dgm:pt>
    <dgm:pt modelId="{F810D82F-784B-4882-AFB8-FAF23A37F3D9}" type="pres">
      <dgm:prSet presAssocID="{A932187C-274B-41FE-ADE4-AB6688A5BB20}" presName="Accent" presStyleLbl="node1" presStyleIdx="0" presStyleCnt="3"/>
      <dgm:spPr/>
    </dgm:pt>
    <dgm:pt modelId="{09269E62-BA8C-48B2-A411-BF63A2D0716B}" type="pres">
      <dgm:prSet presAssocID="{A932187C-274B-41FE-ADE4-AB6688A5BB20}" presName="ParentBackground3" presStyleCnt="0"/>
      <dgm:spPr/>
    </dgm:pt>
    <dgm:pt modelId="{70135031-3847-402C-B743-0A02F92AB75F}" type="pres">
      <dgm:prSet presAssocID="{A932187C-274B-41FE-ADE4-AB6688A5BB20}" presName="ParentBackground" presStyleLbl="fgAcc1" presStyleIdx="0" presStyleCnt="3"/>
      <dgm:spPr/>
      <dgm:t>
        <a:bodyPr/>
        <a:lstStyle/>
        <a:p>
          <a:endParaRPr lang="en-US"/>
        </a:p>
      </dgm:t>
    </dgm:pt>
    <dgm:pt modelId="{434EDD66-019C-42EF-9530-A9756FB09408}" type="pres">
      <dgm:prSet presAssocID="{A932187C-274B-41FE-ADE4-AB6688A5BB20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C26FA2-E8C0-45C1-8046-CD0EA8A11099}" type="pres">
      <dgm:prSet presAssocID="{77B57B79-512D-4678-B00C-9A686A9E566E}" presName="Accent2" presStyleCnt="0"/>
      <dgm:spPr/>
    </dgm:pt>
    <dgm:pt modelId="{77D0092A-6AE6-489F-8D56-EE65DCCEFC32}" type="pres">
      <dgm:prSet presAssocID="{77B57B79-512D-4678-B00C-9A686A9E566E}" presName="Accent" presStyleLbl="node1" presStyleIdx="1" presStyleCnt="3"/>
      <dgm:spPr/>
    </dgm:pt>
    <dgm:pt modelId="{C703E374-3D03-457D-89B7-BA4FD9EBA477}" type="pres">
      <dgm:prSet presAssocID="{77B57B79-512D-4678-B00C-9A686A9E566E}" presName="ParentBackground2" presStyleCnt="0"/>
      <dgm:spPr/>
    </dgm:pt>
    <dgm:pt modelId="{F9243282-CA10-465C-AC36-D2A7F7343104}" type="pres">
      <dgm:prSet presAssocID="{77B57B79-512D-4678-B00C-9A686A9E566E}" presName="ParentBackground" presStyleLbl="fgAcc1" presStyleIdx="1" presStyleCnt="3"/>
      <dgm:spPr/>
      <dgm:t>
        <a:bodyPr/>
        <a:lstStyle/>
        <a:p>
          <a:endParaRPr lang="en-US"/>
        </a:p>
      </dgm:t>
    </dgm:pt>
    <dgm:pt modelId="{ABCE621F-E1D0-4071-B492-02738C727943}" type="pres">
      <dgm:prSet presAssocID="{77B57B79-512D-4678-B00C-9A686A9E566E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241469-1AB7-40DA-AD00-B98C883F92EA}" type="pres">
      <dgm:prSet presAssocID="{E7348E7C-201F-4DF8-80B4-9F608F20CFBC}" presName="Accent1" presStyleCnt="0"/>
      <dgm:spPr/>
    </dgm:pt>
    <dgm:pt modelId="{049D76F1-C72A-47F3-BFFC-A1D310EDBAC5}" type="pres">
      <dgm:prSet presAssocID="{E7348E7C-201F-4DF8-80B4-9F608F20CFBC}" presName="Accent" presStyleLbl="node1" presStyleIdx="2" presStyleCnt="3"/>
      <dgm:spPr/>
    </dgm:pt>
    <dgm:pt modelId="{8718DC44-715D-4406-BD4D-E4300F0EE10D}" type="pres">
      <dgm:prSet presAssocID="{E7348E7C-201F-4DF8-80B4-9F608F20CFBC}" presName="ParentBackground1" presStyleCnt="0"/>
      <dgm:spPr/>
    </dgm:pt>
    <dgm:pt modelId="{74DB7D61-BD5A-469A-8632-4E472C3E83F8}" type="pres">
      <dgm:prSet presAssocID="{E7348E7C-201F-4DF8-80B4-9F608F20CFBC}" presName="ParentBackground" presStyleLbl="fgAcc1" presStyleIdx="2" presStyleCnt="3"/>
      <dgm:spPr/>
      <dgm:t>
        <a:bodyPr/>
        <a:lstStyle/>
        <a:p>
          <a:endParaRPr lang="en-US"/>
        </a:p>
      </dgm:t>
    </dgm:pt>
    <dgm:pt modelId="{24939E6E-F5D9-4F05-A923-5213E432061C}" type="pres">
      <dgm:prSet presAssocID="{E7348E7C-201F-4DF8-80B4-9F608F20CFBC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66F054-1142-4FED-83C1-4A15AB30460A}" type="presOf" srcId="{A932187C-274B-41FE-ADE4-AB6688A5BB20}" destId="{70135031-3847-402C-B743-0A02F92AB75F}" srcOrd="0" destOrd="0" presId="urn:microsoft.com/office/officeart/2011/layout/CircleProcess"/>
    <dgm:cxn modelId="{7A374920-4470-4870-8219-0CAF4A9ADD5D}" type="presOf" srcId="{E7348E7C-201F-4DF8-80B4-9F608F20CFBC}" destId="{24939E6E-F5D9-4F05-A923-5213E432061C}" srcOrd="1" destOrd="0" presId="urn:microsoft.com/office/officeart/2011/layout/CircleProcess"/>
    <dgm:cxn modelId="{96D26C99-1A79-46CA-9F0A-5D0D1727185D}" type="presOf" srcId="{A932187C-274B-41FE-ADE4-AB6688A5BB20}" destId="{434EDD66-019C-42EF-9530-A9756FB09408}" srcOrd="1" destOrd="0" presId="urn:microsoft.com/office/officeart/2011/layout/CircleProcess"/>
    <dgm:cxn modelId="{86DFA32F-A88A-457A-BFCD-DFC1CCC58922}" srcId="{707491D0-1E69-40EC-AF91-43AB876D171A}" destId="{77B57B79-512D-4678-B00C-9A686A9E566E}" srcOrd="1" destOrd="0" parTransId="{E0E10B94-3703-42B0-80E5-F8B886C95BB8}" sibTransId="{909FCD98-46DE-4EC8-A28C-425B54C5F83D}"/>
    <dgm:cxn modelId="{EC0071ED-71AC-4A28-93A2-1337FAE0E468}" srcId="{707491D0-1E69-40EC-AF91-43AB876D171A}" destId="{A932187C-274B-41FE-ADE4-AB6688A5BB20}" srcOrd="2" destOrd="0" parTransId="{7C8829DA-18FF-43D5-8F6F-534F4B3B7721}" sibTransId="{41B6CC6B-C939-48D6-A2F7-C73DF7899F45}"/>
    <dgm:cxn modelId="{BD462A3F-C355-4500-A807-E774541F1BD0}" type="presOf" srcId="{E7348E7C-201F-4DF8-80B4-9F608F20CFBC}" destId="{74DB7D61-BD5A-469A-8632-4E472C3E83F8}" srcOrd="0" destOrd="0" presId="urn:microsoft.com/office/officeart/2011/layout/CircleProcess"/>
    <dgm:cxn modelId="{40CA7895-2513-40CE-B0B1-F40D28DBB6F6}" srcId="{707491D0-1E69-40EC-AF91-43AB876D171A}" destId="{E7348E7C-201F-4DF8-80B4-9F608F20CFBC}" srcOrd="0" destOrd="0" parTransId="{E71C9B1B-B1E5-40C5-AE9A-2FCD5EC8BD65}" sibTransId="{C4459023-42BC-4639-8FA2-317D60AC7A37}"/>
    <dgm:cxn modelId="{150B9A27-C7B9-497D-BFE2-418F6FF6832D}" type="presOf" srcId="{707491D0-1E69-40EC-AF91-43AB876D171A}" destId="{C9235DA0-E350-4429-A415-6BBB9899CB2A}" srcOrd="0" destOrd="0" presId="urn:microsoft.com/office/officeart/2011/layout/CircleProcess"/>
    <dgm:cxn modelId="{19342E87-F920-4A9B-B749-800EF3866C8D}" type="presOf" srcId="{77B57B79-512D-4678-B00C-9A686A9E566E}" destId="{ABCE621F-E1D0-4071-B492-02738C727943}" srcOrd="1" destOrd="0" presId="urn:microsoft.com/office/officeart/2011/layout/CircleProcess"/>
    <dgm:cxn modelId="{6A2F9DF3-9D53-4EE4-9E54-15EC53DEFF3C}" type="presOf" srcId="{77B57B79-512D-4678-B00C-9A686A9E566E}" destId="{F9243282-CA10-465C-AC36-D2A7F7343104}" srcOrd="0" destOrd="0" presId="urn:microsoft.com/office/officeart/2011/layout/CircleProcess"/>
    <dgm:cxn modelId="{5E9C571F-0F18-4F43-975E-A1B3B354B051}" type="presParOf" srcId="{C9235DA0-E350-4429-A415-6BBB9899CB2A}" destId="{18918E3D-3F9A-4A41-BA4E-D3F9BE41BDCF}" srcOrd="0" destOrd="0" presId="urn:microsoft.com/office/officeart/2011/layout/CircleProcess"/>
    <dgm:cxn modelId="{61629C57-7F4E-4C7D-91E4-BD70F28AF91C}" type="presParOf" srcId="{18918E3D-3F9A-4A41-BA4E-D3F9BE41BDCF}" destId="{F810D82F-784B-4882-AFB8-FAF23A37F3D9}" srcOrd="0" destOrd="0" presId="urn:microsoft.com/office/officeart/2011/layout/CircleProcess"/>
    <dgm:cxn modelId="{11E86E76-F42F-4F3C-B706-362F017017AE}" type="presParOf" srcId="{C9235DA0-E350-4429-A415-6BBB9899CB2A}" destId="{09269E62-BA8C-48B2-A411-BF63A2D0716B}" srcOrd="1" destOrd="0" presId="urn:microsoft.com/office/officeart/2011/layout/CircleProcess"/>
    <dgm:cxn modelId="{037ACA53-A289-42B2-8B8E-8B98C657878A}" type="presParOf" srcId="{09269E62-BA8C-48B2-A411-BF63A2D0716B}" destId="{70135031-3847-402C-B743-0A02F92AB75F}" srcOrd="0" destOrd="0" presId="urn:microsoft.com/office/officeart/2011/layout/CircleProcess"/>
    <dgm:cxn modelId="{78F6ED63-FAC4-41AB-B7A2-262949667700}" type="presParOf" srcId="{C9235DA0-E350-4429-A415-6BBB9899CB2A}" destId="{434EDD66-019C-42EF-9530-A9756FB09408}" srcOrd="2" destOrd="0" presId="urn:microsoft.com/office/officeart/2011/layout/CircleProcess"/>
    <dgm:cxn modelId="{690E555D-E240-4374-9C9C-AD2C58019CD0}" type="presParOf" srcId="{C9235DA0-E350-4429-A415-6BBB9899CB2A}" destId="{D5C26FA2-E8C0-45C1-8046-CD0EA8A11099}" srcOrd="3" destOrd="0" presId="urn:microsoft.com/office/officeart/2011/layout/CircleProcess"/>
    <dgm:cxn modelId="{84902041-E1FB-45ED-87D5-9429DF127E82}" type="presParOf" srcId="{D5C26FA2-E8C0-45C1-8046-CD0EA8A11099}" destId="{77D0092A-6AE6-489F-8D56-EE65DCCEFC32}" srcOrd="0" destOrd="0" presId="urn:microsoft.com/office/officeart/2011/layout/CircleProcess"/>
    <dgm:cxn modelId="{36FCFAA2-7AC3-4338-9331-3BC8B5908736}" type="presParOf" srcId="{C9235DA0-E350-4429-A415-6BBB9899CB2A}" destId="{C703E374-3D03-457D-89B7-BA4FD9EBA477}" srcOrd="4" destOrd="0" presId="urn:microsoft.com/office/officeart/2011/layout/CircleProcess"/>
    <dgm:cxn modelId="{6CF7C53D-3814-4E64-AD72-01898B2FCE60}" type="presParOf" srcId="{C703E374-3D03-457D-89B7-BA4FD9EBA477}" destId="{F9243282-CA10-465C-AC36-D2A7F7343104}" srcOrd="0" destOrd="0" presId="urn:microsoft.com/office/officeart/2011/layout/CircleProcess"/>
    <dgm:cxn modelId="{9604D58B-7FE4-4EE7-A750-F0D577C94C00}" type="presParOf" srcId="{C9235DA0-E350-4429-A415-6BBB9899CB2A}" destId="{ABCE621F-E1D0-4071-B492-02738C727943}" srcOrd="5" destOrd="0" presId="urn:microsoft.com/office/officeart/2011/layout/CircleProcess"/>
    <dgm:cxn modelId="{EFCD2E2E-8C6A-4B0F-BE0E-DB6D02FEB0D2}" type="presParOf" srcId="{C9235DA0-E350-4429-A415-6BBB9899CB2A}" destId="{FD241469-1AB7-40DA-AD00-B98C883F92EA}" srcOrd="6" destOrd="0" presId="urn:microsoft.com/office/officeart/2011/layout/CircleProcess"/>
    <dgm:cxn modelId="{398ABA7F-5CED-4C71-B183-E55947C3234B}" type="presParOf" srcId="{FD241469-1AB7-40DA-AD00-B98C883F92EA}" destId="{049D76F1-C72A-47F3-BFFC-A1D310EDBAC5}" srcOrd="0" destOrd="0" presId="urn:microsoft.com/office/officeart/2011/layout/CircleProcess"/>
    <dgm:cxn modelId="{F96AE284-97F1-4429-8FA8-16B0043FE50F}" type="presParOf" srcId="{C9235DA0-E350-4429-A415-6BBB9899CB2A}" destId="{8718DC44-715D-4406-BD4D-E4300F0EE10D}" srcOrd="7" destOrd="0" presId="urn:microsoft.com/office/officeart/2011/layout/CircleProcess"/>
    <dgm:cxn modelId="{9873412E-0FE4-4216-8D57-30E6B3652696}" type="presParOf" srcId="{8718DC44-715D-4406-BD4D-E4300F0EE10D}" destId="{74DB7D61-BD5A-469A-8632-4E472C3E83F8}" srcOrd="0" destOrd="0" presId="urn:microsoft.com/office/officeart/2011/layout/CircleProcess"/>
    <dgm:cxn modelId="{6AE6E322-7B3F-4801-A45C-F31E425E61A3}" type="presParOf" srcId="{C9235DA0-E350-4429-A415-6BBB9899CB2A}" destId="{24939E6E-F5D9-4F05-A923-5213E432061C}" srcOrd="8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10D82F-784B-4882-AFB8-FAF23A37F3D9}">
      <dsp:nvSpPr>
        <dsp:cNvPr id="0" name=""/>
        <dsp:cNvSpPr/>
      </dsp:nvSpPr>
      <dsp:spPr>
        <a:xfrm>
          <a:off x="7767212" y="991606"/>
          <a:ext cx="2626740" cy="26272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135031-3847-402C-B743-0A02F92AB75F}">
      <dsp:nvSpPr>
        <dsp:cNvPr id="0" name=""/>
        <dsp:cNvSpPr/>
      </dsp:nvSpPr>
      <dsp:spPr>
        <a:xfrm>
          <a:off x="7854428" y="1079196"/>
          <a:ext cx="2452308" cy="245204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bg1"/>
              </a:solidFill>
            </a:rPr>
            <a:t>Windows</a:t>
          </a:r>
          <a:endParaRPr lang="en-US" sz="3000" kern="1200" dirty="0">
            <a:solidFill>
              <a:schemeClr val="bg1"/>
            </a:solidFill>
          </a:endParaRPr>
        </a:p>
      </dsp:txBody>
      <dsp:txXfrm>
        <a:off x="8205002" y="1429554"/>
        <a:ext cx="1751160" cy="1751331"/>
      </dsp:txXfrm>
    </dsp:sp>
    <dsp:sp modelId="{77D0092A-6AE6-489F-8D56-EE65DCCEFC32}">
      <dsp:nvSpPr>
        <dsp:cNvPr id="0" name=""/>
        <dsp:cNvSpPr/>
      </dsp:nvSpPr>
      <dsp:spPr>
        <a:xfrm rot="2700000">
          <a:off x="5055563" y="994782"/>
          <a:ext cx="2620414" cy="2620414"/>
        </a:xfrm>
        <a:prstGeom prst="teardrop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243282-CA10-465C-AC36-D2A7F7343104}">
      <dsp:nvSpPr>
        <dsp:cNvPr id="0" name=""/>
        <dsp:cNvSpPr/>
      </dsp:nvSpPr>
      <dsp:spPr>
        <a:xfrm>
          <a:off x="5139616" y="1079196"/>
          <a:ext cx="2452308" cy="245204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bg1"/>
              </a:solidFill>
            </a:rPr>
            <a:t>DOS</a:t>
          </a:r>
          <a:endParaRPr lang="en-US" sz="3000" kern="1200" dirty="0">
            <a:solidFill>
              <a:schemeClr val="bg1"/>
            </a:solidFill>
          </a:endParaRPr>
        </a:p>
      </dsp:txBody>
      <dsp:txXfrm>
        <a:off x="5490190" y="1429554"/>
        <a:ext cx="1751160" cy="1751331"/>
      </dsp:txXfrm>
    </dsp:sp>
    <dsp:sp modelId="{049D76F1-C72A-47F3-BFFC-A1D310EDBAC5}">
      <dsp:nvSpPr>
        <dsp:cNvPr id="0" name=""/>
        <dsp:cNvSpPr/>
      </dsp:nvSpPr>
      <dsp:spPr>
        <a:xfrm rot="2700000">
          <a:off x="2340751" y="994782"/>
          <a:ext cx="2620414" cy="2620414"/>
        </a:xfrm>
        <a:prstGeom prst="teardrop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DB7D61-BD5A-469A-8632-4E472C3E83F8}">
      <dsp:nvSpPr>
        <dsp:cNvPr id="0" name=""/>
        <dsp:cNvSpPr/>
      </dsp:nvSpPr>
      <dsp:spPr>
        <a:xfrm>
          <a:off x="2424804" y="1079196"/>
          <a:ext cx="2452308" cy="245204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bg1"/>
              </a:solidFill>
            </a:rPr>
            <a:t>Binary coding</a:t>
          </a:r>
          <a:endParaRPr lang="en-US" sz="3000" kern="1200" dirty="0">
            <a:solidFill>
              <a:schemeClr val="bg1"/>
            </a:solidFill>
          </a:endParaRPr>
        </a:p>
      </dsp:txBody>
      <dsp:txXfrm>
        <a:off x="2775378" y="1429554"/>
        <a:ext cx="1751160" cy="17513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6FC224-97DE-491D-A9F3-80C45D935BA4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8299BD-2B0B-4964-9D9A-A48E0124D1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722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299BD-2B0B-4964-9D9A-A48E0124D1C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922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8536-9DCB-4554-B69A-946739FE7A8F}" type="datetime1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6E6E6-0808-462C-B370-342BBAB62DD7}" type="datetime1">
              <a:rPr lang="en-US" smtClean="0"/>
              <a:t>3/23/2020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B6A97-C228-4741-812F-E8E7BA79E263}" type="datetime1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9729-2B4B-47E0-813E-DA6F076EFF3B}" type="datetime1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63BF0-A601-446D-96AE-6925E34884F3}" type="datetime1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D98A9-15D7-4D1B-B122-FB0A8D4D6F74}" type="datetime1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E9CDD-0F2D-4510-9A8F-B6AC0DBC64BF}" type="datetime1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1E12B-2FF7-443D-AECE-A029CA728DA3}" type="datetime1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D7A8F-771E-41A0-82A8-D976B0913597}" type="datetime1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410B6-96DF-4520-B4BA-C94E66D7A104}" type="datetime1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6589A-29A8-4AF3-82A5-6FE59050C15A}" type="datetime1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D01BE-E2C3-4ABE-BB9F-872A26F4A3F5}" type="datetime1">
              <a:rPr lang="en-US" smtClean="0"/>
              <a:t>3/23/2020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170FC-3A67-4CC8-9D22-669E8930881D}" type="datetime1">
              <a:rPr lang="en-US" smtClean="0"/>
              <a:t>3/23/2020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D767-24AF-4616-81F1-289CBEDEB809}" type="datetime1">
              <a:rPr lang="en-US" smtClean="0"/>
              <a:t>3/23/2020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96BD-DD77-4F7E-9EE9-8B6CCA601830}" type="datetime1">
              <a:rPr lang="en-US" smtClean="0"/>
              <a:t>3/23/2020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ED8D0-DF06-461D-9351-66860E2E9CA3}" type="datetime1">
              <a:rPr lang="en-US" smtClean="0"/>
              <a:t>3/23/2020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DA045-A2C9-4F13-A297-4B296CAF214D}" type="datetime1">
              <a:rPr lang="en-US" smtClean="0"/>
              <a:t>3/23/2020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EDA31CA-81B4-421E-9A12-BA0996E2DFC5}" type="datetime1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r>
              <a:rPr lang="en-US" smtClean="0"/>
              <a:t>Instructor:  Mohsin Mateen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177" y="666206"/>
            <a:ext cx="875211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pPr lvl="1"/>
            <a:r>
              <a:rPr lang="en-US" dirty="0"/>
              <a:t>	</a:t>
            </a:r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sz="2400" b="1" dirty="0" smtClean="0"/>
              <a:t>OPERATING </a:t>
            </a:r>
            <a:r>
              <a:rPr lang="en-US" sz="2400" b="1" dirty="0" smtClean="0"/>
              <a:t>SYSTEM &amp; FEATURES OF WINDOWS 10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95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66206"/>
            <a:ext cx="121920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lgerian" panose="04020705040A02060702" pitchFamily="82" charset="0"/>
              </a:rPr>
              <a:t>Start Menu Returns:</a:t>
            </a:r>
          </a:p>
          <a:p>
            <a:r>
              <a:rPr lang="en-US" dirty="0">
                <a:solidFill>
                  <a:schemeClr val="bg1"/>
                </a:solidFill>
              </a:rPr>
              <a:t>	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	</a:t>
            </a:r>
            <a:r>
              <a:rPr lang="en-US" dirty="0" smtClean="0">
                <a:solidFill>
                  <a:schemeClr val="bg1"/>
                </a:solidFill>
              </a:rPr>
              <a:t>Start menu is the desktop part till windows 7. the Microsoft disappear it in windows 8. </a:t>
            </a:r>
          </a:p>
          <a:p>
            <a:r>
              <a:rPr lang="en-US" dirty="0">
                <a:solidFill>
                  <a:schemeClr val="bg1"/>
                </a:solidFill>
              </a:rPr>
              <a:t>	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	Now it is again included in the windows 10 due to its importance and friendly interface.</a:t>
            </a:r>
          </a:p>
          <a:p>
            <a:r>
              <a:rPr lang="en-US" dirty="0">
                <a:solidFill>
                  <a:schemeClr val="bg1"/>
                </a:solidFill>
              </a:rPr>
              <a:t>	I</a:t>
            </a:r>
            <a:r>
              <a:rPr lang="en-US" dirty="0" smtClean="0">
                <a:solidFill>
                  <a:schemeClr val="bg1"/>
                </a:solidFill>
              </a:rPr>
              <a:t>t comes again with some new features….</a:t>
            </a:r>
          </a:p>
          <a:p>
            <a:endParaRPr lang="en-US" dirty="0"/>
          </a:p>
          <a:p>
            <a:r>
              <a:rPr lang="en-US" dirty="0" smtClean="0"/>
              <a:t>  </a:t>
            </a:r>
          </a:p>
          <a:p>
            <a:r>
              <a:rPr lang="en-US" dirty="0"/>
              <a:t>	</a:t>
            </a:r>
            <a:endParaRPr lang="en-US" dirty="0" smtClean="0"/>
          </a:p>
          <a:p>
            <a:r>
              <a:rPr lang="en-US" dirty="0"/>
              <a:t>	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63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137" y="770709"/>
            <a:ext cx="7323636" cy="532964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78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4375" y="2011679"/>
            <a:ext cx="807284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lgerian" panose="04020705040A02060702" pitchFamily="82" charset="0"/>
              </a:rPr>
              <a:t>Cortana</a:t>
            </a:r>
          </a:p>
          <a:p>
            <a:r>
              <a:rPr lang="en-US" sz="3200" b="1" dirty="0">
                <a:latin typeface="Algerian" panose="04020705040A02060702" pitchFamily="82" charset="0"/>
              </a:rPr>
              <a:t>	</a:t>
            </a:r>
            <a:r>
              <a:rPr lang="en-US" sz="3200" b="1" dirty="0" smtClean="0">
                <a:latin typeface="Algerian" panose="04020705040A02060702" pitchFamily="82" charset="0"/>
              </a:rPr>
              <a:t>	</a:t>
            </a:r>
            <a:endParaRPr lang="en-US" sz="2800" dirty="0" smtClean="0">
              <a:latin typeface="Algerian" panose="04020705040A02060702" pitchFamily="82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Algerian" panose="04020705040A02060702" pitchFamily="82" charset="0"/>
              </a:rPr>
              <a:t>Get output  by voice input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Algerian" panose="04020705040A02060702" pitchFamily="82" charset="0"/>
              </a:rPr>
              <a:t>Find anything by your voice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b="1" dirty="0" smtClean="0">
              <a:latin typeface="Algerian" panose="04020705040A02060702" pitchFamily="82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57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3200" y="574766"/>
            <a:ext cx="70408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Algerian" panose="04020705040A02060702" pitchFamily="82" charset="0"/>
              </a:rPr>
              <a:t>SPARTAN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bg1"/>
                </a:solidFill>
              </a:rPr>
              <a:t>	It is an alternative of </a:t>
            </a:r>
            <a:r>
              <a:rPr lang="en-US" dirty="0">
                <a:solidFill>
                  <a:schemeClr val="bg1"/>
                </a:solidFill>
              </a:rPr>
              <a:t>I</a:t>
            </a:r>
            <a:r>
              <a:rPr lang="en-US" dirty="0" smtClean="0">
                <a:solidFill>
                  <a:schemeClr val="bg1"/>
                </a:solidFill>
              </a:rPr>
              <a:t>nternet Explorer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Pdf support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It supports Cortana for browsing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3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8903" y="705394"/>
            <a:ext cx="1000614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lgerian" panose="04020705040A02060702" pitchFamily="82" charset="0"/>
              </a:rPr>
              <a:t>Multi-tasking</a:t>
            </a:r>
          </a:p>
          <a:p>
            <a:r>
              <a:rPr lang="en-US" sz="6000" i="1" dirty="0" smtClean="0">
                <a:solidFill>
                  <a:schemeClr val="bg1"/>
                </a:solidFill>
                <a:latin typeface="Algerian" panose="04020705040A02060702" pitchFamily="82" charset="0"/>
              </a:rPr>
              <a:t>	</a:t>
            </a:r>
            <a:r>
              <a:rPr lang="en-US" sz="3200" i="1" dirty="0">
                <a:solidFill>
                  <a:schemeClr val="bg1"/>
                </a:solidFill>
                <a:latin typeface="Arial Narrow" panose="020B0606020202030204" pitchFamily="34" charset="0"/>
              </a:rPr>
              <a:t>W</a:t>
            </a:r>
            <a:r>
              <a:rPr lang="en-US" sz="3200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indows 10 provides improved multi-tasking by which you </a:t>
            </a:r>
          </a:p>
          <a:p>
            <a:r>
              <a:rPr lang="en-US" sz="3200" i="1" dirty="0">
                <a:solidFill>
                  <a:schemeClr val="bg1"/>
                </a:solidFill>
                <a:latin typeface="Arial Narrow" panose="020B0606020202030204" pitchFamily="34" charset="0"/>
              </a:rPr>
              <a:t>	</a:t>
            </a:r>
            <a:r>
              <a:rPr lang="en-US" sz="3200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can perform  two or more different tasks at a same time without any problem</a:t>
            </a:r>
            <a:endParaRPr lang="en-US" sz="6000" i="1" dirty="0">
              <a:solidFill>
                <a:schemeClr val="bg1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92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30583" y="875211"/>
            <a:ext cx="660980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lgerian" panose="04020705040A02060702" pitchFamily="82" charset="0"/>
              </a:rPr>
              <a:t>ACTION CENTRE</a:t>
            </a:r>
          </a:p>
          <a:p>
            <a:endParaRPr lang="en-US" dirty="0">
              <a:solidFill>
                <a:schemeClr val="bg1"/>
              </a:solidFill>
              <a:latin typeface="Algerian" panose="04020705040A02060702" pitchFamily="82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bg1"/>
                </a:solidFill>
              </a:rPr>
              <a:t>		view all notifications at one place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		collect all alerts from all apps and               				devices</a:t>
            </a:r>
          </a:p>
          <a:p>
            <a:endParaRPr lang="en-US" dirty="0" smtClean="0">
              <a:solidFill>
                <a:schemeClr val="bg1"/>
              </a:solidFill>
              <a:latin typeface="Algerian" panose="04020705040A02060702" pitchFamily="82" charset="0"/>
            </a:endParaRPr>
          </a:p>
          <a:p>
            <a:endParaRPr lang="en-US" dirty="0" smtClean="0">
              <a:solidFill>
                <a:schemeClr val="bg1"/>
              </a:solidFill>
              <a:latin typeface="Algerian" panose="04020705040A02060702" pitchFamily="82" charset="0"/>
            </a:endParaRPr>
          </a:p>
          <a:p>
            <a:endParaRPr lang="en-US" dirty="0">
              <a:solidFill>
                <a:schemeClr val="bg1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86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67989" y="535577"/>
            <a:ext cx="711925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lgerian" panose="04020705040A02060702" pitchFamily="82" charset="0"/>
              </a:rPr>
              <a:t>VIRTUAL DESKTOP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1"/>
                </a:solidFill>
              </a:rPr>
              <a:t>	</a:t>
            </a:r>
            <a:r>
              <a:rPr lang="en-US" dirty="0" smtClean="0">
                <a:solidFill>
                  <a:schemeClr val="bg1"/>
                </a:solidFill>
              </a:rPr>
              <a:t>A new feature allows you to run another set of desktop at the same time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	New desktop can be added through task view button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 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89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4406" y="-1208315"/>
            <a:ext cx="8001000" cy="2971801"/>
          </a:xfrm>
        </p:spPr>
        <p:txBody>
          <a:bodyPr/>
          <a:lstStyle/>
          <a:p>
            <a:r>
              <a:rPr lang="en-US" dirty="0" smtClean="0"/>
              <a:t>Introduction to operating system….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/>
            <a:r>
              <a:rPr lang="en-US" sz="4400" dirty="0" smtClean="0"/>
              <a:t>Features of </a:t>
            </a:r>
            <a:r>
              <a:rPr lang="en-US" sz="8800" dirty="0"/>
              <a:t>windows</a:t>
            </a:r>
            <a:r>
              <a:rPr lang="en-US" sz="4400" dirty="0" smtClean="0"/>
              <a:t> </a:t>
            </a:r>
            <a:r>
              <a:rPr lang="en-US" sz="8800" dirty="0" smtClean="0"/>
              <a:t>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40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0343" y="1005840"/>
            <a:ext cx="10476411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Agency FB" panose="020B0503020202020204" pitchFamily="34" charset="0"/>
              </a:rPr>
              <a:t>Operating System:</a:t>
            </a:r>
          </a:p>
          <a:p>
            <a:r>
              <a:rPr lang="en-US" dirty="0">
                <a:latin typeface="Agency FB" panose="020B0503020202020204" pitchFamily="34" charset="0"/>
              </a:rPr>
              <a:t>	</a:t>
            </a:r>
            <a:r>
              <a:rPr lang="en-US" sz="4000" dirty="0" smtClean="0">
                <a:latin typeface="Agency FB" panose="020B0503020202020204" pitchFamily="34" charset="0"/>
              </a:rPr>
              <a:t>A program that acts as an intermediary between a user of a computer and the computer hardware.</a:t>
            </a:r>
            <a:endParaRPr lang="en-US" dirty="0" smtClean="0">
              <a:latin typeface="Agency FB" panose="020B0503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171" y="3213463"/>
            <a:ext cx="4620309" cy="3592284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76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14" y="143691"/>
            <a:ext cx="10489475" cy="6557555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51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238454057"/>
              </p:ext>
            </p:extLst>
          </p:nvPr>
        </p:nvGraphicFramePr>
        <p:xfrm>
          <a:off x="0" y="1528354"/>
          <a:ext cx="12192000" cy="4609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89166" y="391886"/>
            <a:ext cx="9418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Evolution Of Operating system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97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520959"/>
              </p:ext>
            </p:extLst>
          </p:nvPr>
        </p:nvGraphicFramePr>
        <p:xfrm>
          <a:off x="1502229" y="1293225"/>
          <a:ext cx="9444446" cy="41670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75001">
                  <a:extLst>
                    <a:ext uri="{9D8B030D-6E8A-4147-A177-3AD203B41FA5}">
                      <a16:colId xmlns:a16="http://schemas.microsoft.com/office/drawing/2014/main" xmlns="" val="3310882879"/>
                    </a:ext>
                  </a:extLst>
                </a:gridCol>
                <a:gridCol w="4769445">
                  <a:extLst>
                    <a:ext uri="{9D8B030D-6E8A-4147-A177-3AD203B41FA5}">
                      <a16:colId xmlns:a16="http://schemas.microsoft.com/office/drawing/2014/main" xmlns="" val="1866844141"/>
                    </a:ext>
                  </a:extLst>
                </a:gridCol>
              </a:tblGrid>
              <a:tr h="493022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CLI command line interface(DOS)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GUI graphical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</a:rPr>
                        <a:t> user interface</a:t>
                      </a:r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(Windows)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70623920"/>
                  </a:ext>
                </a:extLst>
              </a:tr>
              <a:tr h="85097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User need to write a command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There is no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</a:rPr>
                        <a:t> need to write a command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41061438"/>
                  </a:ext>
                </a:extLst>
              </a:tr>
              <a:tr h="493022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It provides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textual interface</a:t>
                      </a:r>
                      <a:endParaRPr lang="en-US" sz="1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It provides graphical user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</a:rPr>
                        <a:t> interface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78752498"/>
                  </a:ext>
                </a:extLst>
              </a:tr>
              <a:tr h="85097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The user must remember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the context of command </a:t>
                      </a:r>
                      <a:endParaRPr lang="en-US" sz="1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There is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</a:rPr>
                        <a:t> no need to remember a specific context.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64852299"/>
                  </a:ext>
                </a:extLst>
              </a:tr>
              <a:tr h="493022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Multi-tasking is not available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multi-tasking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</a:rPr>
                        <a:t> is possible 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80785845"/>
                  </a:ext>
                </a:extLst>
              </a:tr>
              <a:tr h="493022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Difficult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to use</a:t>
                      </a:r>
                      <a:endParaRPr lang="en-US" sz="1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Easy to use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54833014"/>
                  </a:ext>
                </a:extLst>
              </a:tr>
              <a:tr h="493022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Use for specific purpose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Use for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</a:rPr>
                        <a:t> general purpose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74081556"/>
                  </a:ext>
                </a:extLst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24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4737" y="431074"/>
            <a:ext cx="7785462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</a:rPr>
              <a:t>Window</a:t>
            </a:r>
            <a:r>
              <a:rPr lang="en-US" dirty="0" smtClean="0">
                <a:solidFill>
                  <a:schemeClr val="bg1"/>
                </a:solidFill>
              </a:rPr>
              <a:t>:</a:t>
            </a:r>
          </a:p>
          <a:p>
            <a:r>
              <a:rPr lang="en-US" sz="2800" dirty="0">
                <a:solidFill>
                  <a:schemeClr val="bg1"/>
                </a:solidFill>
              </a:rPr>
              <a:t>		</a:t>
            </a:r>
            <a:r>
              <a:rPr lang="en-US" sz="2800" dirty="0" smtClean="0">
                <a:solidFill>
                  <a:schemeClr val="bg1"/>
                </a:solidFill>
              </a:rPr>
              <a:t>		A separate viewing area on a computer display screen in a system that allows multiple viewing areas as a part of GUI.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		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11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557" y="1038089"/>
            <a:ext cx="3427232" cy="37951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33066" y="967036"/>
            <a:ext cx="898724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r>
              <a:rPr lang="en-US" sz="2400" dirty="0" smtClean="0">
                <a:solidFill>
                  <a:schemeClr val="bg1"/>
                </a:solidFill>
                <a:latin typeface="Algerian" panose="04020705040A02060702" pitchFamily="82" charset="0"/>
              </a:rPr>
              <a:t>Important Features Of Windows 10</a:t>
            </a:r>
          </a:p>
          <a:p>
            <a:pPr marL="1657350" lvl="3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Algerian" panose="04020705040A02060702" pitchFamily="82" charset="0"/>
              </a:rPr>
              <a:t>Start Menu</a:t>
            </a:r>
          </a:p>
          <a:p>
            <a:pPr marL="1657350" lvl="3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Algerian" panose="04020705040A02060702" pitchFamily="82" charset="0"/>
              </a:rPr>
              <a:t>Cortana/voice search</a:t>
            </a:r>
          </a:p>
          <a:p>
            <a:pPr marL="1657350" lvl="3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Algerian" panose="04020705040A02060702" pitchFamily="82" charset="0"/>
              </a:rPr>
              <a:t>Spartan Browser/Microsoft edge</a:t>
            </a:r>
          </a:p>
          <a:p>
            <a:pPr marL="1657350" lvl="3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Algerian" panose="04020705040A02060702" pitchFamily="82" charset="0"/>
              </a:rPr>
              <a:t>Improved Multi-tasking</a:t>
            </a:r>
          </a:p>
          <a:p>
            <a:pPr marL="1657350" lvl="3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Algerian" panose="04020705040A02060702" pitchFamily="82" charset="0"/>
              </a:rPr>
              <a:t>Action Center</a:t>
            </a:r>
          </a:p>
          <a:p>
            <a:pPr marL="1657350" lvl="3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Algerian" panose="04020705040A02060702" pitchFamily="82" charset="0"/>
              </a:rPr>
              <a:t>Virtual Desktop</a:t>
            </a:r>
          </a:p>
          <a:p>
            <a:pPr lvl="3"/>
            <a:r>
              <a:rPr lang="en-US" sz="2400" dirty="0" smtClean="0">
                <a:solidFill>
                  <a:schemeClr val="bg1"/>
                </a:solidFill>
              </a:rPr>
              <a:t>			</a:t>
            </a:r>
            <a:r>
              <a:rPr lang="en-US" sz="2400" dirty="0">
                <a:solidFill>
                  <a:schemeClr val="bg1"/>
                </a:solidFill>
              </a:rPr>
              <a:t>	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 Mohsin Mateen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57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AD2E03"/>
      </a:dk2>
      <a:lt2>
        <a:srgbClr val="D75626"/>
      </a:lt2>
      <a:accent1>
        <a:srgbClr val="760603"/>
      </a:accent1>
      <a:accent2>
        <a:srgbClr val="FA9C1F"/>
      </a:accent2>
      <a:accent3>
        <a:srgbClr val="D9BB55"/>
      </a:accent3>
      <a:accent4>
        <a:srgbClr val="829551"/>
      </a:accent4>
      <a:accent5>
        <a:srgbClr val="58A28B"/>
      </a:accent5>
      <a:accent6>
        <a:srgbClr val="426480"/>
      </a:accent6>
      <a:hlink>
        <a:srgbClr val="460402"/>
      </a:hlink>
      <a:folHlink>
        <a:srgbClr val="991111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4000"/>
                <a:hueMod val="22000"/>
                <a:satMod val="220000"/>
                <a:lumMod val="6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903AAAE-3EA5-424A-B142-CC51DC1F897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</TotalTime>
  <Words>188</Words>
  <Application>Microsoft Office PowerPoint</Application>
  <PresentationFormat>Widescreen</PresentationFormat>
  <Paragraphs>90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Agency FB</vt:lpstr>
      <vt:lpstr>Algerian</vt:lpstr>
      <vt:lpstr>Arial</vt:lpstr>
      <vt:lpstr>Arial Narrow</vt:lpstr>
      <vt:lpstr>Calibri</vt:lpstr>
      <vt:lpstr>Century Gothic</vt:lpstr>
      <vt:lpstr>Wingdings</vt:lpstr>
      <vt:lpstr>Wingdings 3</vt:lpstr>
      <vt:lpstr>Slice</vt:lpstr>
      <vt:lpstr>PowerPoint Presentation</vt:lpstr>
      <vt:lpstr>Introduction to operating system….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operating system….</dc:title>
  <dc:creator>Hasnain Ali Shah</dc:creator>
  <cp:lastModifiedBy>Windows User</cp:lastModifiedBy>
  <cp:revision>43</cp:revision>
  <dcterms:created xsi:type="dcterms:W3CDTF">2017-11-05T06:29:34Z</dcterms:created>
  <dcterms:modified xsi:type="dcterms:W3CDTF">2020-03-24T06:56:57Z</dcterms:modified>
</cp:coreProperties>
</file>